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FF5CC5-35C7-E2FC-7B6C-46EA9F7FA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2. जाहिरात संस्था 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CED419-8550-8C3C-2D7D-E3D7CAEABB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71138" y="5779008"/>
            <a:ext cx="2176273" cy="815658"/>
          </a:xfrm>
        </p:spPr>
        <p:txBody>
          <a:bodyPr>
            <a:normAutofit lnSpcReduction="10000"/>
          </a:bodyPr>
          <a:lstStyle/>
          <a:p>
            <a:r>
              <a:rPr lang="mr-IN" dirty="0"/>
              <a:t>प्रा. डामसे एस. के. </a:t>
            </a:r>
          </a:p>
          <a:p>
            <a:r>
              <a:rPr lang="mr-IN" dirty="0"/>
              <a:t> वाणिज्य विभाग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318599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1C121D-C1F9-B891-888E-A54CC5895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मूल्यांकनासाठी अर्ज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A66E73-EA1B-8AB8-A29B-E23396E607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संस्थेची मान्यता रद्द होण्याची कारणे/परिस्थिती</a:t>
            </a:r>
          </a:p>
          <a:p>
            <a:r>
              <a:rPr lang="en-IN" dirty="0"/>
              <a:t>१. जाहिरात संस्थेने स्वतःहून राजीनामा दिल्यास.</a:t>
            </a:r>
          </a:p>
          <a:p>
            <a:r>
              <a:rPr lang="en-IN" dirty="0"/>
              <a:t>२. जाहिरात संस्थेचा मालक मरण पावल्यास.</a:t>
            </a:r>
          </a:p>
          <a:p>
            <a:r>
              <a:rPr lang="en-IN" dirty="0"/>
              <a:t>३. दिवाळखोर म्हणून घोषित झाल्यास.</a:t>
            </a:r>
          </a:p>
          <a:p>
            <a:r>
              <a:rPr lang="en-IN" dirty="0"/>
              <a:t>४. संस्था भागीदारी संस्था असल्यास भागीदारीचे विसर्जन झाल्यास.</a:t>
            </a:r>
          </a:p>
          <a:p>
            <a:r>
              <a:rPr lang="en-IN" dirty="0"/>
              <a:t>५. जाहिरात संस्थेने आपला व्यवसाय बंद केल्यास.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82573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C8F6E5-1CF4-1066-11D3-7E827945A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क्रियाशील पिच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B8E0D5-99C7-1F04-29AD-13EEFF6F29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१. जाहिरात ओळख</a:t>
            </a:r>
          </a:p>
          <a:p>
            <a:r>
              <a:rPr lang="en-IN" dirty="0"/>
              <a:t>२. जाहिरात दारांशी चर्चा</a:t>
            </a:r>
          </a:p>
          <a:p>
            <a:r>
              <a:rPr lang="en-IN" dirty="0"/>
              <a:t>३. जाहिरातीची उद्दिष्टे</a:t>
            </a:r>
          </a:p>
          <a:p>
            <a:r>
              <a:rPr lang="en-IN" dirty="0"/>
              <a:t>४. आराखडा पिच तयार करणे</a:t>
            </a:r>
          </a:p>
          <a:p>
            <a:r>
              <a:rPr lang="en-IN" dirty="0"/>
              <a:t>५. सादरीकरण</a:t>
            </a:r>
          </a:p>
          <a:p>
            <a:r>
              <a:rPr lang="en-IN" dirty="0"/>
              <a:t>६. पाठपुरावा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2350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29BFA3-0303-54F8-DFA6-1CA36CA973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जाहिरात संस्थेमुळे निर्माण होणाऱ्या रोजगाराच्या संधी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3218DC-F7E5-83DC-5B62-7F136DF283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IN" dirty="0"/>
              <a:t>१. मजकूर लेखन</a:t>
            </a:r>
          </a:p>
          <a:p>
            <a:r>
              <a:rPr lang="en-IN" dirty="0"/>
              <a:t>२. कलाकार</a:t>
            </a:r>
          </a:p>
          <a:p>
            <a:r>
              <a:rPr lang="en-IN" dirty="0"/>
              <a:t>३. नाट्यमय प्रसंग निर्माण करणे</a:t>
            </a:r>
          </a:p>
          <a:p>
            <a:r>
              <a:rPr lang="en-IN" dirty="0"/>
              <a:t>४. विविध तंत्रज्ञ</a:t>
            </a:r>
          </a:p>
          <a:p>
            <a:r>
              <a:rPr lang="en-IN" dirty="0"/>
              <a:t>५. माध्यम नियोजक </a:t>
            </a:r>
          </a:p>
          <a:p>
            <a:r>
              <a:rPr lang="en-IN" dirty="0"/>
              <a:t>६. संशोधन</a:t>
            </a:r>
          </a:p>
          <a:p>
            <a:r>
              <a:rPr lang="en-IN" dirty="0"/>
              <a:t>७. व्यवस्थापन</a:t>
            </a:r>
          </a:p>
          <a:p>
            <a:r>
              <a:rPr lang="en-IN" dirty="0"/>
              <a:t>८. वित्त</a:t>
            </a:r>
          </a:p>
          <a:p>
            <a:r>
              <a:rPr lang="en-IN" dirty="0"/>
              <a:t>९. संपर्क अधिकारी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3264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70C0C-C39C-80A0-4F18-AB5A56B912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" y="2689715"/>
            <a:ext cx="12192000" cy="1478570"/>
          </a:xfrm>
        </p:spPr>
        <p:txBody>
          <a:bodyPr>
            <a:normAutofit/>
          </a:bodyPr>
          <a:lstStyle/>
          <a:p>
            <a:pPr algn="ctr"/>
            <a:r>
              <a:rPr lang="en-US" sz="7200" i="1" dirty="0"/>
              <a:t>Thank you</a:t>
            </a:r>
            <a:endParaRPr lang="en-IN" sz="7200" i="1" dirty="0"/>
          </a:p>
        </p:txBody>
      </p:sp>
    </p:spTree>
    <p:extLst>
      <p:ext uri="{BB962C8B-B14F-4D97-AF65-F5344CB8AC3E}">
        <p14:creationId xmlns:p14="http://schemas.microsoft.com/office/powerpoint/2010/main" val="40741546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C306B9-D38E-4825-8F9F-AD1657D7FD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5460" y="1947735"/>
            <a:ext cx="9905999" cy="3541714"/>
          </a:xfrm>
        </p:spPr>
        <p:txBody>
          <a:bodyPr/>
          <a:lstStyle/>
          <a:p>
            <a:r>
              <a:rPr lang="en-IN" dirty="0"/>
              <a:t>व्याख्या व अर्थ :</a:t>
            </a:r>
          </a:p>
          <a:p>
            <a:r>
              <a:rPr lang="en-IN" dirty="0"/>
              <a:t> </a:t>
            </a:r>
            <a:r>
              <a:rPr lang="en-IN" dirty="0" err="1"/>
              <a:t>प्रा</a:t>
            </a:r>
            <a:r>
              <a:rPr lang="en-IN" dirty="0"/>
              <a:t>. एम. एस. लिमण.</a:t>
            </a:r>
          </a:p>
          <a:p>
            <a:pPr marL="0" indent="0">
              <a:buNone/>
            </a:pPr>
            <a:r>
              <a:rPr lang="en-IN" dirty="0"/>
              <a:t>                          ठराविक मोबदल्यात ग्राहकांना जाहिरात विषयक योग्य मार्गदर्शन व सेवा सुविधा पुरविणाऱ्या संस्थेला जाहिरात संस्था म्हणतात.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7034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6F8C6-B56A-1D67-5F96-B3CDD597D7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जाहिरातीची वैशिष्ट्ये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1AACEB-2053-7B9B-E465-481FD1F641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2892" y="2185479"/>
            <a:ext cx="9905999" cy="3541714"/>
          </a:xfrm>
        </p:spPr>
        <p:txBody>
          <a:bodyPr>
            <a:normAutofit fontScale="85000" lnSpcReduction="20000"/>
          </a:bodyPr>
          <a:lstStyle/>
          <a:p>
            <a:r>
              <a:rPr lang="en-IN" dirty="0"/>
              <a:t>१. क्रियाशीलता</a:t>
            </a:r>
          </a:p>
          <a:p>
            <a:r>
              <a:rPr lang="en-IN" dirty="0"/>
              <a:t>२. सेवा व्यवसाय</a:t>
            </a:r>
          </a:p>
          <a:p>
            <a:r>
              <a:rPr lang="en-IN" dirty="0"/>
              <a:t>३. जाहिरातराची प्रतिनिधी किंवा सल्लागार</a:t>
            </a:r>
          </a:p>
          <a:p>
            <a:r>
              <a:rPr lang="en-IN" dirty="0"/>
              <a:t>४. विविधता</a:t>
            </a:r>
          </a:p>
          <a:p>
            <a:r>
              <a:rPr lang="en-IN" dirty="0"/>
              <a:t>५. विशेषीकरण</a:t>
            </a:r>
          </a:p>
          <a:p>
            <a:r>
              <a:rPr lang="en-IN" dirty="0"/>
              <a:t>६. उच्च प्रतीच्या ग्राहक सेवा</a:t>
            </a:r>
          </a:p>
          <a:p>
            <a:r>
              <a:rPr lang="en-IN" dirty="0"/>
              <a:t>७. अनपेक्षित व क्रियाशील उपाय</a:t>
            </a:r>
          </a:p>
          <a:p>
            <a:r>
              <a:rPr lang="en-IN" dirty="0"/>
              <a:t>८. तेजस्वी/प्रभावी लोक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74786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B28A45-A489-5601-5E24-A9B9B46F45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जाहिरात संस्थेची निवड प्रक्रिया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C2244A-7E6D-1728-993D-95E148F224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71180" y="2097088"/>
            <a:ext cx="9476231" cy="3791648"/>
          </a:xfrm>
        </p:spPr>
        <p:txBody>
          <a:bodyPr>
            <a:normAutofit fontScale="62500" lnSpcReduction="20000"/>
          </a:bodyPr>
          <a:lstStyle/>
          <a:p>
            <a:r>
              <a:rPr lang="en-IN" dirty="0"/>
              <a:t>१. विविध असलेल्या सेवा</a:t>
            </a:r>
          </a:p>
          <a:p>
            <a:r>
              <a:rPr lang="en-IN" dirty="0"/>
              <a:t>२. स्थान / ठिकाण</a:t>
            </a:r>
          </a:p>
          <a:p>
            <a:r>
              <a:rPr lang="en-IN" dirty="0"/>
              <a:t>३. क्रियाशीलता</a:t>
            </a:r>
          </a:p>
          <a:p>
            <a:r>
              <a:rPr lang="en-IN" dirty="0"/>
              <a:t>४. संस्थेचा आकार</a:t>
            </a:r>
          </a:p>
          <a:p>
            <a:r>
              <a:rPr lang="en-IN" dirty="0"/>
              <a:t>५. माध्यमांची संबंध</a:t>
            </a:r>
          </a:p>
          <a:p>
            <a:r>
              <a:rPr lang="en-IN" dirty="0"/>
              <a:t>६. अनुभव</a:t>
            </a:r>
          </a:p>
          <a:p>
            <a:r>
              <a:rPr lang="en-IN" dirty="0"/>
              <a:t>७. सादरीकरण</a:t>
            </a:r>
          </a:p>
          <a:p>
            <a:r>
              <a:rPr lang="en-IN" dirty="0"/>
              <a:t>८. ग्राहकांच्या अडचणी समजावून घेणे</a:t>
            </a:r>
          </a:p>
          <a:p>
            <a:r>
              <a:rPr lang="en-IN" dirty="0"/>
              <a:t>९. मूल्यांकित संस्था</a:t>
            </a:r>
          </a:p>
          <a:p>
            <a:r>
              <a:rPr lang="en-IN" dirty="0"/>
              <a:t>१०. संस्थेची फी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899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73153-AF70-98D9-4057-F1A83CEBF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जाहिरात संस्थेच्या सेवा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667708-4512-AD50-E91B-84B49CAACD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१</a:t>
            </a:r>
            <a:r>
              <a:rPr lang="en-IN" sz="2000" dirty="0"/>
              <a:t>. माध्यमांना जाहिरात संस्थेकडून मिळणाऱ्या सेवा</a:t>
            </a:r>
          </a:p>
          <a:p>
            <a:r>
              <a:rPr lang="en-IN" sz="2000" dirty="0"/>
              <a:t>२. जाहिरात दाराला जाहिरात संस्थेकडून मिळणाऱ्या सेवा</a:t>
            </a:r>
          </a:p>
          <a:p>
            <a:r>
              <a:rPr lang="en-IN" sz="2000" dirty="0"/>
              <a:t>३. समाजाला जाहिरात संस्थेकडून मिळणाऱ्या सेवा</a:t>
            </a:r>
          </a:p>
          <a:p>
            <a:r>
              <a:rPr lang="en-IN" sz="2000" dirty="0"/>
              <a:t>४. ग्राहकांना जाहिरात संसेकडून मिळणाऱ्या सेवा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213145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ADD374-92CB-7B4E-E595-06DBCE464D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5880" y="545366"/>
            <a:ext cx="10078147" cy="1478570"/>
          </a:xfrm>
        </p:spPr>
        <p:txBody>
          <a:bodyPr/>
          <a:lstStyle/>
          <a:p>
            <a:pPr algn="ctr"/>
            <a:r>
              <a:rPr lang="en-IN" dirty="0"/>
              <a:t>जाहिरात संस्थांची संघटन रचना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D9C9C-8CF0-AC70-F9D7-C1A3790083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8028" y="2256696"/>
            <a:ext cx="9905999" cy="3541714"/>
          </a:xfrm>
        </p:spPr>
        <p:txBody>
          <a:bodyPr>
            <a:normAutofit fontScale="85000" lnSpcReduction="20000"/>
          </a:bodyPr>
          <a:lstStyle/>
          <a:p>
            <a:r>
              <a:rPr lang="en-IN" dirty="0"/>
              <a:t>१. करार विभाग </a:t>
            </a:r>
          </a:p>
          <a:p>
            <a:r>
              <a:rPr lang="en-IN" dirty="0"/>
              <a:t>२. मध्यम विभाग</a:t>
            </a:r>
          </a:p>
          <a:p>
            <a:r>
              <a:rPr lang="en-IN" dirty="0"/>
              <a:t>३. मजकूर विभाग</a:t>
            </a:r>
          </a:p>
          <a:p>
            <a:r>
              <a:rPr lang="en-IN" dirty="0"/>
              <a:t>४. कल विभाग</a:t>
            </a:r>
          </a:p>
          <a:p>
            <a:r>
              <a:rPr lang="en-IN" dirty="0"/>
              <a:t>५. उत्पादन विभाग</a:t>
            </a:r>
          </a:p>
          <a:p>
            <a:r>
              <a:rPr lang="en-IN" dirty="0"/>
              <a:t>६. वित्त विभाग</a:t>
            </a:r>
          </a:p>
          <a:p>
            <a:r>
              <a:rPr lang="en-IN" dirty="0"/>
              <a:t>७. संशोधन विभाग</a:t>
            </a:r>
          </a:p>
          <a:p>
            <a:r>
              <a:rPr lang="en-IN" dirty="0"/>
              <a:t>८. जनसंपर्क विभाग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67289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7BFF8E-AC20-2FD3-AD3B-3E5F0A028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जाहिरात संस्थांचे प्रकार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D7A66B-0CBB-D0EA-6D3E-3BA7B06EBB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१. पूर्ण सेवा संस्था</a:t>
            </a:r>
          </a:p>
          <a:p>
            <a:r>
              <a:rPr lang="en-IN" dirty="0"/>
              <a:t>२. मर्यादित सेवा संस्था</a:t>
            </a:r>
          </a:p>
          <a:p>
            <a:r>
              <a:rPr lang="en-IN" dirty="0"/>
              <a:t>३. घरगुती संस्था</a:t>
            </a:r>
          </a:p>
          <a:p>
            <a:r>
              <a:rPr lang="en-IN" dirty="0"/>
              <a:t>४. विशेष स्वीकृत संस्था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7515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2D5703-3646-7051-67C7-9ACC462BA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जाहिरात संस्थाचा मोबदला देण्याच्या पद्धती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E6F508-CCF9-7F41-AD25-EF2FA239CC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१. कमिशन पद्धत</a:t>
            </a:r>
          </a:p>
          <a:p>
            <a:r>
              <a:rPr lang="en-IN" dirty="0"/>
              <a:t>२. फी पद्धत</a:t>
            </a:r>
          </a:p>
          <a:p>
            <a:r>
              <a:rPr lang="en-IN" dirty="0"/>
              <a:t>३. खर्च अधिक नफा पद्धत</a:t>
            </a:r>
          </a:p>
          <a:p>
            <a:r>
              <a:rPr lang="en-IN" dirty="0"/>
              <a:t>४. मनमानी आकारणी</a:t>
            </a:r>
          </a:p>
          <a:p>
            <a:r>
              <a:rPr lang="en-IN" dirty="0"/>
              <a:t>५. कार्यक्षमतेवर/प्रलोभनावर आधारित मोबदला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962541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B1E41E-79E8-ACD5-D6D2-D6819A274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dirty="0"/>
              <a:t>अधिकृत जाहिरात संस्था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E1B22F-B4AD-2886-16AF-CAA642E12D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249487"/>
            <a:ext cx="9913684" cy="3541714"/>
          </a:xfrm>
        </p:spPr>
        <p:txBody>
          <a:bodyPr/>
          <a:lstStyle/>
          <a:p>
            <a:r>
              <a:rPr lang="en-IN" dirty="0"/>
              <a:t>अधिकृत जाहिरात संस्था म्हणून मान्यता प्राप्त करण्यासाठीची पात्रता:</a:t>
            </a:r>
          </a:p>
          <a:p>
            <a:pPr marL="0" indent="0">
              <a:buNone/>
            </a:pPr>
            <a:r>
              <a:rPr lang="en-IN" dirty="0"/>
              <a:t>. १. भारतीय वृत्तपत्र संघटनेच्या नियमाप्रमाणे संस्थेने किमान सहा महिने काम केलेले असावे.</a:t>
            </a:r>
          </a:p>
          <a:p>
            <a:pPr marL="0" indent="0">
              <a:buNone/>
            </a:pPr>
            <a:r>
              <a:rPr lang="en-IN" dirty="0"/>
              <a:t>  २. संस्थेने INS AIR Je DD यांनी तयार केलेली आचारसंहितेचे काटेकोरपणे पालन केलेले असले पाहिजे.</a:t>
            </a:r>
          </a:p>
          <a:p>
            <a:pPr marL="0" indent="0">
              <a:buNone/>
            </a:pPr>
            <a:r>
              <a:rPr lang="en-IN" dirty="0"/>
              <a:t>३. भारतीय वृत्तपत्र संघटना ऑल इंडिया रेडिओ व दूरदर्शनच्या नियमांप्रमाणे संस्थेने किमान धंदा पूर्ण केला असला पाहिजे.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53618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432</Words>
  <Application>Microsoft Office PowerPoint</Application>
  <PresentationFormat>Widescreen</PresentationFormat>
  <Paragraphs>81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Tw Cen MT</vt:lpstr>
      <vt:lpstr>Circuit</vt:lpstr>
      <vt:lpstr>2. जाहिरात संस्था </vt:lpstr>
      <vt:lpstr>PowerPoint Presentation</vt:lpstr>
      <vt:lpstr>जाहिरातीची वैशिष्ट्ये</vt:lpstr>
      <vt:lpstr>जाहिरात संस्थेची निवड प्रक्रिया</vt:lpstr>
      <vt:lpstr>जाहिरात संस्थेच्या सेवा</vt:lpstr>
      <vt:lpstr>जाहिरात संस्थांची संघटन रचना</vt:lpstr>
      <vt:lpstr>जाहिरात संस्थांचे प्रकार</vt:lpstr>
      <vt:lpstr>जाहिरात संस्थाचा मोबदला देण्याच्या पद्धती</vt:lpstr>
      <vt:lpstr>अधिकृत जाहिरात संस्था</vt:lpstr>
      <vt:lpstr>मूल्यांकनासाठी अर्ज</vt:lpstr>
      <vt:lpstr>क्रियाशील पिच</vt:lpstr>
      <vt:lpstr>जाहिरात संस्थेमुळे निर्माण होणाऱ्या रोजगाराच्या संधी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जाहिरात संस्था </dc:title>
  <dc:creator>917276736616</dc:creator>
  <cp:lastModifiedBy>ASCC MOKHADA</cp:lastModifiedBy>
  <cp:revision>15</cp:revision>
  <dcterms:created xsi:type="dcterms:W3CDTF">2022-11-27T13:34:41Z</dcterms:created>
  <dcterms:modified xsi:type="dcterms:W3CDTF">2023-01-02T10:39:47Z</dcterms:modified>
</cp:coreProperties>
</file>